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94687" autoAdjust="0"/>
  </p:normalViewPr>
  <p:slideViewPr>
    <p:cSldViewPr snapToGrid="0">
      <p:cViewPr>
        <p:scale>
          <a:sx n="33" d="100"/>
          <a:sy n="33" d="100"/>
        </p:scale>
        <p:origin x="3420" y="17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s Ravelero" userId="ebdb9e91affecdc0" providerId="LiveId" clId="{16E283FA-8392-4408-BB35-0129A65FDD6D}"/>
    <pc:docChg chg="undo custSel addSld delSld modSld">
      <pc:chgData name="Andres Ravelero" userId="ebdb9e91affecdc0" providerId="LiveId" clId="{16E283FA-8392-4408-BB35-0129A65FDD6D}" dt="2024-07-17T01:26:20.354" v="564" actId="339"/>
      <pc:docMkLst>
        <pc:docMk/>
      </pc:docMkLst>
      <pc:sldChg chg="addSp delSp modSp mod modTransition">
        <pc:chgData name="Andres Ravelero" userId="ebdb9e91affecdc0" providerId="LiveId" clId="{16E283FA-8392-4408-BB35-0129A65FDD6D}" dt="2024-07-17T01:00:45.974" v="559" actId="14100"/>
        <pc:sldMkLst>
          <pc:docMk/>
          <pc:sldMk cId="1935089696" sldId="256"/>
        </pc:sldMkLst>
        <pc:spChg chg="mod">
          <ac:chgData name="Andres Ravelero" userId="ebdb9e91affecdc0" providerId="LiveId" clId="{16E283FA-8392-4408-BB35-0129A65FDD6D}" dt="2024-07-17T00:53:50.082" v="34" actId="27636"/>
          <ac:spMkLst>
            <pc:docMk/>
            <pc:sldMk cId="1935089696" sldId="256"/>
            <ac:spMk id="2" creationId="{B8E1D3FB-3F67-3D73-D0C5-485A40ECC48F}"/>
          </ac:spMkLst>
        </pc:spChg>
        <pc:spChg chg="add del mod">
          <ac:chgData name="Andres Ravelero" userId="ebdb9e91affecdc0" providerId="LiveId" clId="{16E283FA-8392-4408-BB35-0129A65FDD6D}" dt="2024-07-17T00:59:18.340" v="554" actId="478"/>
          <ac:spMkLst>
            <pc:docMk/>
            <pc:sldMk cId="1935089696" sldId="256"/>
            <ac:spMk id="3" creationId="{D574DE24-7EAC-B7B4-4E65-CB7CD702E5A4}"/>
          </ac:spMkLst>
        </pc:spChg>
        <pc:graphicFrameChg chg="add mod modGraphic">
          <ac:chgData name="Andres Ravelero" userId="ebdb9e91affecdc0" providerId="LiveId" clId="{16E283FA-8392-4408-BB35-0129A65FDD6D}" dt="2024-07-17T01:00:17.246" v="556" actId="339"/>
          <ac:graphicFrameMkLst>
            <pc:docMk/>
            <pc:sldMk cId="1935089696" sldId="256"/>
            <ac:graphicFrameMk id="5" creationId="{533CE631-8F56-C849-2AE9-4B140B74A01A}"/>
          </ac:graphicFrameMkLst>
        </pc:graphicFrameChg>
        <pc:graphicFrameChg chg="add mod modGraphic">
          <ac:chgData name="Andres Ravelero" userId="ebdb9e91affecdc0" providerId="LiveId" clId="{16E283FA-8392-4408-BB35-0129A65FDD6D}" dt="2024-07-17T01:00:45.974" v="559" actId="14100"/>
          <ac:graphicFrameMkLst>
            <pc:docMk/>
            <pc:sldMk cId="1935089696" sldId="256"/>
            <ac:graphicFrameMk id="6" creationId="{2E856696-57D6-BA94-FFFC-523DB9A7B1F0}"/>
          </ac:graphicFrameMkLst>
        </pc:graphicFrameChg>
      </pc:sldChg>
      <pc:sldChg chg="modSp mod">
        <pc:chgData name="Andres Ravelero" userId="ebdb9e91affecdc0" providerId="LiveId" clId="{16E283FA-8392-4408-BB35-0129A65FDD6D}" dt="2024-07-17T00:53:50.105" v="35" actId="27636"/>
        <pc:sldMkLst>
          <pc:docMk/>
          <pc:sldMk cId="1373762427" sldId="257"/>
        </pc:sldMkLst>
        <pc:spChg chg="mod">
          <ac:chgData name="Andres Ravelero" userId="ebdb9e91affecdc0" providerId="LiveId" clId="{16E283FA-8392-4408-BB35-0129A65FDD6D}" dt="2024-07-17T00:53:50.105" v="35" actId="27636"/>
          <ac:spMkLst>
            <pc:docMk/>
            <pc:sldMk cId="1373762427" sldId="257"/>
            <ac:spMk id="2" creationId="{B8E1D3FB-3F67-3D73-D0C5-485A40ECC48F}"/>
          </ac:spMkLst>
        </pc:spChg>
      </pc:sldChg>
      <pc:sldChg chg="addSp delSp modSp mod">
        <pc:chgData name="Andres Ravelero" userId="ebdb9e91affecdc0" providerId="LiveId" clId="{16E283FA-8392-4408-BB35-0129A65FDD6D}" dt="2024-07-17T01:26:20.354" v="564" actId="339"/>
        <pc:sldMkLst>
          <pc:docMk/>
          <pc:sldMk cId="1083916913" sldId="258"/>
        </pc:sldMkLst>
        <pc:spChg chg="add del mod">
          <ac:chgData name="Andres Ravelero" userId="ebdb9e91affecdc0" providerId="LiveId" clId="{16E283FA-8392-4408-BB35-0129A65FDD6D}" dt="2024-07-17T00:57:10.285" v="497" actId="478"/>
          <ac:spMkLst>
            <pc:docMk/>
            <pc:sldMk cId="1083916913" sldId="258"/>
            <ac:spMk id="6" creationId="{75038708-FFA0-24C2-4D33-A27F26702473}"/>
          </ac:spMkLst>
        </pc:spChg>
        <pc:spChg chg="add del mod">
          <ac:chgData name="Andres Ravelero" userId="ebdb9e91affecdc0" providerId="LiveId" clId="{16E283FA-8392-4408-BB35-0129A65FDD6D}" dt="2024-07-17T00:58:09.678" v="510" actId="478"/>
          <ac:spMkLst>
            <pc:docMk/>
            <pc:sldMk cId="1083916913" sldId="258"/>
            <ac:spMk id="9" creationId="{376F2228-7F10-38E7-EC8A-C2DC1B3DE4F3}"/>
          </ac:spMkLst>
        </pc:spChg>
        <pc:spChg chg="add del mod">
          <ac:chgData name="Andres Ravelero" userId="ebdb9e91affecdc0" providerId="LiveId" clId="{16E283FA-8392-4408-BB35-0129A65FDD6D}" dt="2024-07-17T00:59:06.416" v="551" actId="478"/>
          <ac:spMkLst>
            <pc:docMk/>
            <pc:sldMk cId="1083916913" sldId="258"/>
            <ac:spMk id="11" creationId="{A64B0B76-2BBA-77E3-A6AB-90691F194B33}"/>
          </ac:spMkLst>
        </pc:spChg>
        <pc:spChg chg="add del mod">
          <ac:chgData name="Andres Ravelero" userId="ebdb9e91affecdc0" providerId="LiveId" clId="{16E283FA-8392-4408-BB35-0129A65FDD6D}" dt="2024-07-17T00:54:35.451" v="194" actId="1035"/>
          <ac:spMkLst>
            <pc:docMk/>
            <pc:sldMk cId="1083916913" sldId="258"/>
            <ac:spMk id="14" creationId="{6AFB8B8F-496F-C2B8-650D-B17F984624EE}"/>
          </ac:spMkLst>
        </pc:spChg>
        <pc:graphicFrameChg chg="add del mod">
          <ac:chgData name="Andres Ravelero" userId="ebdb9e91affecdc0" providerId="LiveId" clId="{16E283FA-8392-4408-BB35-0129A65FDD6D}" dt="2024-07-17T00:49:21.507" v="1" actId="478"/>
          <ac:graphicFrameMkLst>
            <pc:docMk/>
            <pc:sldMk cId="1083916913" sldId="258"/>
            <ac:graphicFrameMk id="2" creationId="{D0BB0E72-CBF2-4A3F-E78A-69CD210E8D0F}"/>
          </ac:graphicFrameMkLst>
        </pc:graphicFrameChg>
        <pc:graphicFrameChg chg="add del mod modGraphic">
          <ac:chgData name="Andres Ravelero" userId="ebdb9e91affecdc0" providerId="LiveId" clId="{16E283FA-8392-4408-BB35-0129A65FDD6D}" dt="2024-07-17T00:52:08.567" v="14" actId="478"/>
          <ac:graphicFrameMkLst>
            <pc:docMk/>
            <pc:sldMk cId="1083916913" sldId="258"/>
            <ac:graphicFrameMk id="3" creationId="{DBAA145C-D026-B26A-FE05-2BF4C67ECBD0}"/>
          </ac:graphicFrameMkLst>
        </pc:graphicFrameChg>
        <pc:graphicFrameChg chg="add mod ord modGraphic">
          <ac:chgData name="Andres Ravelero" userId="ebdb9e91affecdc0" providerId="LiveId" clId="{16E283FA-8392-4408-BB35-0129A65FDD6D}" dt="2024-07-17T01:02:14.179" v="561" actId="339"/>
          <ac:graphicFrameMkLst>
            <pc:docMk/>
            <pc:sldMk cId="1083916913" sldId="258"/>
            <ac:graphicFrameMk id="4" creationId="{A71AA82C-854F-646B-96F3-51AA64D90AAF}"/>
          </ac:graphicFrameMkLst>
        </pc:graphicFrameChg>
        <pc:graphicFrameChg chg="add del mod">
          <ac:chgData name="Andres Ravelero" userId="ebdb9e91affecdc0" providerId="LiveId" clId="{16E283FA-8392-4408-BB35-0129A65FDD6D}" dt="2024-07-17T00:57:11.127" v="498" actId="478"/>
          <ac:graphicFrameMkLst>
            <pc:docMk/>
            <pc:sldMk cId="1083916913" sldId="258"/>
            <ac:graphicFrameMk id="5" creationId="{39DD1114-8AE4-86A0-8962-93D78938E761}"/>
          </ac:graphicFrameMkLst>
        </pc:graphicFrameChg>
        <pc:graphicFrameChg chg="add mod modGraphic">
          <ac:chgData name="Andres Ravelero" userId="ebdb9e91affecdc0" providerId="LiveId" clId="{16E283FA-8392-4408-BB35-0129A65FDD6D}" dt="2024-07-17T01:26:20.354" v="564" actId="339"/>
          <ac:graphicFrameMkLst>
            <pc:docMk/>
            <pc:sldMk cId="1083916913" sldId="258"/>
            <ac:graphicFrameMk id="8" creationId="{64B85777-926F-AA18-B599-0ADD57BE3C74}"/>
          </ac:graphicFrameMkLst>
        </pc:graphicFrameChg>
        <pc:graphicFrameChg chg="mod modGraphic">
          <ac:chgData name="Andres Ravelero" userId="ebdb9e91affecdc0" providerId="LiveId" clId="{16E283FA-8392-4408-BB35-0129A65FDD6D}" dt="2024-07-17T00:54:31.759" v="189" actId="339"/>
          <ac:graphicFrameMkLst>
            <pc:docMk/>
            <pc:sldMk cId="1083916913" sldId="258"/>
            <ac:graphicFrameMk id="10" creationId="{B50C602A-9A55-38DF-E070-59C85EF1923C}"/>
          </ac:graphicFrameMkLst>
        </pc:graphicFrameChg>
        <pc:picChg chg="add del mod">
          <ac:chgData name="Andres Ravelero" userId="ebdb9e91affecdc0" providerId="LiveId" clId="{16E283FA-8392-4408-BB35-0129A65FDD6D}" dt="2024-07-17T00:57:33.126" v="502" actId="478"/>
          <ac:picMkLst>
            <pc:docMk/>
            <pc:sldMk cId="1083916913" sldId="258"/>
            <ac:picMk id="7" creationId="{EF384962-DA61-4BEC-C3F0-7DAFF15DAE25}"/>
          </ac:picMkLst>
        </pc:picChg>
      </pc:sldChg>
      <pc:sldChg chg="add del">
        <pc:chgData name="Andres Ravelero" userId="ebdb9e91affecdc0" providerId="LiveId" clId="{16E283FA-8392-4408-BB35-0129A65FDD6D}" dt="2024-07-17T00:53:41.780" v="32" actId="47"/>
        <pc:sldMkLst>
          <pc:docMk/>
          <pc:sldMk cId="1208563173" sldId="25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A9BFD-DB92-8623-A632-5FBB6CBA9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26492C-8309-EAFE-69BC-4A8C34E28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4FD106-DB8B-36A4-E9FD-BFB743EB6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5D8226-E34B-E957-C798-5A81D78B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7B99B4-D927-8755-31FD-43FAF2D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1584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3E87AD-307A-FDC9-21D8-EAFBCCFA4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42AC94-E3EE-148F-6148-867675BE9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8AA605-DB18-15EF-5F17-9E1CB5CA5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2992FE-A409-D1CB-679C-2D8AB242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2012C7-DC0D-BC63-6741-9920B6DAB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0303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0FF00D-AF41-0414-EC8C-4702DEF96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4A52F0-D32D-C192-6E14-D9EE70127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ECBA6C-0A84-21A7-FCB0-37E3C6773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48B667-B587-5CDB-536E-736021AFA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9C875B-994F-FFAD-57F6-ADBC9E2C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919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2AE8B9-1562-3291-297D-CF67F867D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C949DE-7699-B0D3-4313-DC515C25B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CB6B4F-CDA0-8842-E975-392C6611E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AA3437-1573-9471-E392-D25A535D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9DFB6D-12B5-5D07-9494-6095449D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978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C97F9-0F0C-37D0-C9F2-56E3C0CCD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2D3C3B-555C-6B72-EC1D-D9D8F0ED2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C8BE85-E3F0-E8E4-AA72-76365353E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6C44A8-A5F2-2268-21A1-DE6CEEDD9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BDAD04-148D-6823-1A81-12DBD63A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714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6286BF-7D48-89AA-3927-D4E103D8C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8D44B3-B603-38D4-0CE7-590E44CCE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795471-B26F-7146-F34D-C9989DCCA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157DE7-700D-A489-049E-5445DD08D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2179AE-0B27-8CF3-545F-5ECB2191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A38F2E-1005-4D05-746F-40B327C1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6753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71290-706D-D287-AC46-15752CEB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9C4C60-F5E2-5850-BD2D-FF23807B0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11597E-FB2F-B108-39A0-F1BDAA400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6BDB7A8-7007-04DD-C178-617B3920C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9BEF84-09B9-E471-4986-F63868709A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38FAB4-E1A8-EFFA-A285-3BC41C4A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05D6A39-C702-7A9B-A6C6-B696D87B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B7632A7-7A17-9CF2-DE0C-06770043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513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13386D-8636-22E7-6E33-97C22B5BE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4AADE4-70CC-EB4E-9EAF-D3974335E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2EEFEC-B8FD-6052-A0ED-833E9BCB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8AEA853-8A12-20EC-0BA5-F988284F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2690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B78893D-2C18-DF7E-3D43-0C857961A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066B71E-10EA-AEAF-92FF-569B3D76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811BC04-C9A4-F5D6-3ABF-EF34538D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196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C5FA0-007A-DCA5-AF8B-D8040400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47B5D-8273-CA75-4C8E-F63A07DF1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05A91F-B176-6787-037F-F87962598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20AC662-1B11-46FC-E9EF-F2685E0EF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B509CD-EA51-9DC2-14F4-911ADCDC8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4AA221-BCBE-CDF3-C06D-7E150896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604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DC193-8014-A0C9-2397-4EEB4D28B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5DDFDCE-ADF4-2C99-3A95-13F0C46FA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354471-7776-F49D-F45F-0DD602CA3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B7E201-DE87-A665-EBD6-8C9C9B19B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FE98C3B-69B7-78CA-5DF5-16B5A95DA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822C7B1-2924-EEB8-7F53-28B4620F5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639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9871BB7-D2D8-D4E8-9BB3-3B491C94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5FC940-67B1-EA3F-AC1A-21C2A7C5B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F3C138-473E-ED11-9C15-C11260E41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8E8B2-AF4C-4835-8209-93AAF1B36B26}" type="datetimeFigureOut">
              <a:rPr lang="es-MX" smtClean="0"/>
              <a:t>16/07/2024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F6BE3C-3AA2-5311-8B5C-AFB3B6ECE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DEFBBF-559A-EBF9-4F41-01E0CEA8B3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DC3C5-F5AB-4AC3-83F0-D29996E3D3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223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adroTexto 13">
            <a:extLst>
              <a:ext uri="{FF2B5EF4-FFF2-40B4-BE49-F238E27FC236}">
                <a16:creationId xmlns:a16="http://schemas.microsoft.com/office/drawing/2014/main" id="{6AFB8B8F-496F-C2B8-650D-B17F984624EE}"/>
              </a:ext>
            </a:extLst>
          </p:cNvPr>
          <p:cNvSpPr txBox="1"/>
          <p:nvPr/>
        </p:nvSpPr>
        <p:spPr>
          <a:xfrm>
            <a:off x="3433760" y="1184279"/>
            <a:ext cx="5324477" cy="4832339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lang="es-MX" sz="10000" b="1" dirty="0">
                <a:solidFill>
                  <a:srgbClr val="FF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EMON MILK Pro FTR Bold" panose="00000800000000000000" pitchFamily="50" charset="0"/>
              </a:rPr>
              <a:t>U P Z M G</a:t>
            </a:r>
            <a:endParaRPr lang="es-MX" sz="10000" dirty="0">
              <a:solidFill>
                <a:srgbClr val="FF0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EMON MILK Pro FTR Bold" panose="00000800000000000000" pitchFamily="50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A71AA82C-854F-646B-96F3-51AA64D90A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0167331"/>
                  </p:ext>
                </p:extLst>
              </p:nvPr>
            </p:nvGraphicFramePr>
            <p:xfrm>
              <a:off x="4297277" y="1506983"/>
              <a:ext cx="3597439" cy="35213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97439" cy="3521302"/>
                    </a:xfrm>
                    <a:prstGeom prst="rect">
                      <a:avLst/>
                    </a:prstGeom>
                  </am3d:spPr>
                  <am3d:camera>
                    <am3d:pos x="0" y="0" z="662903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654" d="1000000"/>
                    <am3d:preTrans dx="1697786" dy="-18165739" dz="-112109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85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A71AA82C-854F-646B-96F3-51AA64D90A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97277" y="1506983"/>
                <a:ext cx="3597439" cy="352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o 3D 9" descr="¿Dónde va a aterrizar está águila?">
                <a:extLst>
                  <a:ext uri="{FF2B5EF4-FFF2-40B4-BE49-F238E27FC236}">
                    <a16:creationId xmlns:a16="http://schemas.microsoft.com/office/drawing/2014/main" id="{B50C602A-9A55-38DF-E070-59C85EF192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75441907"/>
                  </p:ext>
                </p:extLst>
              </p:nvPr>
            </p:nvGraphicFramePr>
            <p:xfrm>
              <a:off x="6639014" y="841382"/>
              <a:ext cx="2971029" cy="167596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71029" cy="1675964"/>
                    </a:xfrm>
                    <a:prstGeom prst="rect">
                      <a:avLst/>
                    </a:prstGeom>
                  </am3d:spPr>
                  <am3d:camera>
                    <am3d:pos x="0" y="0" z="588059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5325" d="1000000"/>
                    <am3d:preTrans dx="-932216" dy="-9030911" dz="1945253"/>
                    <am3d:scale>
                      <am3d:sx n="1000000" d="1000000"/>
                      <am3d:sy n="1000000" d="1000000"/>
                      <am3d:sz n="1000000" d="1000000"/>
                    </am3d:scale>
                    <am3d:rot ax="587662" ay="-2152002" az="-34652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756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 descr="¿Dónde va a aterrizar está águila?">
                <a:extLst>
                  <a:ext uri="{FF2B5EF4-FFF2-40B4-BE49-F238E27FC236}">
                    <a16:creationId xmlns:a16="http://schemas.microsoft.com/office/drawing/2014/main" id="{B50C602A-9A55-38DF-E070-59C85EF192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39014" y="841382"/>
                <a:ext cx="2971029" cy="1675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Puente">
                <a:extLst>
                  <a:ext uri="{FF2B5EF4-FFF2-40B4-BE49-F238E27FC236}">
                    <a16:creationId xmlns:a16="http://schemas.microsoft.com/office/drawing/2014/main" id="{64B85777-926F-AA18-B599-0ADD57BE3C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7882481"/>
                  </p:ext>
                </p:extLst>
              </p:nvPr>
            </p:nvGraphicFramePr>
            <p:xfrm>
              <a:off x="1138891" y="7632311"/>
              <a:ext cx="11775790" cy="2941076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1775790" cy="294107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98867" ay="1267709" az="-3564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22784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Puente">
                <a:extLst>
                  <a:ext uri="{FF2B5EF4-FFF2-40B4-BE49-F238E27FC236}">
                    <a16:creationId xmlns:a16="http://schemas.microsoft.com/office/drawing/2014/main" id="{64B85777-926F-AA18-B599-0ADD57BE3C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8891" y="7632311"/>
                <a:ext cx="11775790" cy="29410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3916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7889687"/>
                  </p:ext>
                </p:extLst>
              </p:nvPr>
            </p:nvGraphicFramePr>
            <p:xfrm>
              <a:off x="1470431" y="582792"/>
              <a:ext cx="9197569" cy="125504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197569" cy="12550416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5691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0431" y="582792"/>
                <a:ext cx="9197569" cy="1255041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ítulo 1">
            <a:extLst>
              <a:ext uri="{FF2B5EF4-FFF2-40B4-BE49-F238E27FC236}">
                <a16:creationId xmlns:a16="http://schemas.microsoft.com/office/drawing/2014/main" id="{B8E1D3FB-3F67-3D73-D0C5-485A40ECC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2792"/>
            <a:ext cx="9144000" cy="177165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" panose="00000500000000000000" pitchFamily="50" charset="0"/>
              </a:rPr>
              <a:t>Catenarias y parábolas</a:t>
            </a:r>
            <a:r>
              <a:rPr lang="es-MX" dirty="0">
                <a:latin typeface="LEMON MILK Pro FTR UltraLight" panose="00000300000000000000" pitchFamily="50" charset="0"/>
              </a:rPr>
              <a:t>:</a:t>
            </a:r>
            <a:br>
              <a:rPr lang="es-MX" dirty="0">
                <a:latin typeface="LEMON MILK Pro FTR UltraLight" panose="00000300000000000000" pitchFamily="50" charset="0"/>
              </a:rPr>
            </a:br>
            <a:r>
              <a:rPr lang="es-MX" dirty="0">
                <a:latin typeface="LEMON MILK Pro FTR UltraLight" panose="00000300000000000000" pitchFamily="50" charset="0"/>
              </a:rPr>
              <a:t>El arte de los puentes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533CE631-8F56-C849-2AE9-4B140B74A01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5032204"/>
                  </p:ext>
                </p:extLst>
              </p:nvPr>
            </p:nvGraphicFramePr>
            <p:xfrm>
              <a:off x="-2663468" y="1421330"/>
              <a:ext cx="856532" cy="369260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56532" cy="3692607"/>
                    </a:xfrm>
                    <a:prstGeom prst="rect">
                      <a:avLst/>
                    </a:prstGeom>
                  </am3d:spPr>
                  <am3d:camera>
                    <am3d:pos x="0" y="0" z="662903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654" d="1000000"/>
                    <am3d:preTrans dx="1697786" dy="-18165739" dz="-1121097"/>
                    <am3d:scale>
                      <am3d:sx n="1000000" d="1000000"/>
                      <am3d:sy n="1000000" d="1000000"/>
                      <am3d:sz n="1000000" d="1000000"/>
                    </am3d:scale>
                    <am3d:rot ax="-4378121" ay="5150928" az="-437557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485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533CE631-8F56-C849-2AE9-4B140B74A0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63468" y="1421330"/>
                <a:ext cx="856532" cy="3692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¿Dónde va a aterrizar está águila?">
                <a:extLst>
                  <a:ext uri="{FF2B5EF4-FFF2-40B4-BE49-F238E27FC236}">
                    <a16:creationId xmlns:a16="http://schemas.microsoft.com/office/drawing/2014/main" id="{2E856696-57D6-BA94-FFFC-523DB9A7B1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36389357"/>
                  </p:ext>
                </p:extLst>
              </p:nvPr>
            </p:nvGraphicFramePr>
            <p:xfrm>
              <a:off x="-2256836" y="-1030514"/>
              <a:ext cx="1246334" cy="887677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246334" cy="887677"/>
                    </a:xfrm>
                    <a:prstGeom prst="rect">
                      <a:avLst/>
                    </a:prstGeom>
                  </am3d:spPr>
                  <am3d:camera>
                    <am3d:pos x="0" y="0" z="588059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5325" d="1000000"/>
                    <am3d:preTrans dx="-932216" dy="-9030911" dz="1945253"/>
                    <am3d:scale>
                      <am3d:sx n="1000000" d="1000000"/>
                      <am3d:sy n="1000000" d="1000000"/>
                      <am3d:sz n="1000000" d="1000000"/>
                    </am3d:scale>
                    <am3d:rot ax="-2371457" ay="-1411082" az="109336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7305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¿Dónde va a aterrizar está águila?">
                <a:extLst>
                  <a:ext uri="{FF2B5EF4-FFF2-40B4-BE49-F238E27FC236}">
                    <a16:creationId xmlns:a16="http://schemas.microsoft.com/office/drawing/2014/main" id="{2E856696-57D6-BA94-FFFC-523DB9A7B1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256836" y="-1030514"/>
                <a:ext cx="1246334" cy="8876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5089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3715603"/>
                  </p:ext>
                </p:extLst>
              </p:nvPr>
            </p:nvGraphicFramePr>
            <p:xfrm>
              <a:off x="-12168828" y="4512613"/>
              <a:ext cx="36529655" cy="84626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529655" cy="8462672"/>
                    </a:xfrm>
                    <a:prstGeom prst="rect">
                      <a:avLst/>
                    </a:prstGeom>
                  </am3d:spPr>
                  <am3d:camera>
                    <am3d:pos x="0" y="0" z="489379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8792" d="1000000"/>
                    <am3d:preTrans dx="0" dy="-416998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5691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Puente">
                <a:extLst>
                  <a:ext uri="{FF2B5EF4-FFF2-40B4-BE49-F238E27FC236}">
                    <a16:creationId xmlns:a16="http://schemas.microsoft.com/office/drawing/2014/main" id="{912F4C79-64B2-F5CF-E0B0-2672C6E22B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168828" y="4512613"/>
                <a:ext cx="36529655" cy="846267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ítulo 1">
            <a:extLst>
              <a:ext uri="{FF2B5EF4-FFF2-40B4-BE49-F238E27FC236}">
                <a16:creationId xmlns:a16="http://schemas.microsoft.com/office/drawing/2014/main" id="{B8E1D3FB-3F67-3D73-D0C5-485A40ECC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2541408"/>
            <a:ext cx="9144000" cy="177165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chemeClr val="accent4">
                    <a:lumMod val="75000"/>
                  </a:schemeClr>
                </a:solidFill>
                <a:latin typeface="LEMON MILK Pro FTR" panose="00000500000000000000" pitchFamily="50" charset="0"/>
              </a:rPr>
              <a:t>Catenarias y parábolas</a:t>
            </a:r>
            <a:r>
              <a:rPr lang="es-MX" dirty="0">
                <a:latin typeface="LEMON MILK Pro FTR UltraLight" panose="00000300000000000000" pitchFamily="50" charset="0"/>
              </a:rPr>
              <a:t>:</a:t>
            </a:r>
            <a:br>
              <a:rPr lang="es-MX" dirty="0">
                <a:latin typeface="LEMON MILK Pro FTR UltraLight" panose="00000300000000000000" pitchFamily="50" charset="0"/>
              </a:rPr>
            </a:br>
            <a:r>
              <a:rPr lang="es-MX" dirty="0">
                <a:latin typeface="LEMON MILK Pro FTR UltraLight" panose="00000300000000000000" pitchFamily="50" charset="0"/>
              </a:rPr>
              <a:t>El arte de los puentes</a:t>
            </a:r>
          </a:p>
        </p:txBody>
      </p:sp>
    </p:spTree>
    <p:extLst>
      <p:ext uri="{BB962C8B-B14F-4D97-AF65-F5344CB8AC3E}">
        <p14:creationId xmlns:p14="http://schemas.microsoft.com/office/powerpoint/2010/main" val="1373762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25</Words>
  <Application>Microsoft Office PowerPoint</Application>
  <PresentationFormat>Panorámica</PresentationFormat>
  <Paragraphs>3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LEMON MILK Pro FTR</vt:lpstr>
      <vt:lpstr>LEMON MILK Pro FTR Bold</vt:lpstr>
      <vt:lpstr>LEMON MILK Pro FTR UltraLight</vt:lpstr>
      <vt:lpstr>Tema de Office</vt:lpstr>
      <vt:lpstr>Presentación de PowerPoint</vt:lpstr>
      <vt:lpstr>Catenarias y parábolas: El arte de los puentes</vt:lpstr>
      <vt:lpstr>Catenarias y parábolas: El arte de los puentes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Andres Ravelero</dc:creator>
  <cp:lastModifiedBy>Andres Ravelero</cp:lastModifiedBy>
  <cp:revision>1</cp:revision>
  <dcterms:created xsi:type="dcterms:W3CDTF">2024-07-16T19:34:27Z</dcterms:created>
  <dcterms:modified xsi:type="dcterms:W3CDTF">2024-07-17T01:26:39Z</dcterms:modified>
</cp:coreProperties>
</file>

<file path=docProps/thumbnail.jpeg>
</file>